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6342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1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761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11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5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18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5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98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15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680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83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DE6620D-A5F0-4D3C-A675-16BDCAF97A04}" type="datetimeFigureOut">
              <a:rPr lang="en-US" smtClean="0"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B85FD29-9E31-4066-97F8-884745500ED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9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History of Patents</a:t>
            </a:r>
          </a:p>
        </p:txBody>
      </p:sp>
    </p:spTree>
    <p:extLst>
      <p:ext uri="{BB962C8B-B14F-4D97-AF65-F5344CB8AC3E}">
        <p14:creationId xmlns:p14="http://schemas.microsoft.com/office/powerpoint/2010/main" val="2235659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Origins of Patent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500 B.C.: In the Ancient Greek city of Sybaris, people were encouraged to find refinements in luxury.  Inventors were rewarded by receiving profits from these efforts for one year.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Mid-1400s: The Venetian Statute of 1474 provided that their inventions would receive protection from infringement for ten years so long as they disclosed the details of their inventions.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1500s – 1700s: English and French Monarchs utilized patents to encourage innovative activity as well as to grant monopolies to those the court favored.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 1624, the Statute of Monopolies restricted patents solely to new inventions.</a:t>
            </a:r>
          </a:p>
        </p:txBody>
      </p:sp>
    </p:spTree>
    <p:extLst>
      <p:ext uri="{BB962C8B-B14F-4D97-AF65-F5344CB8AC3E}">
        <p14:creationId xmlns:p14="http://schemas.microsoft.com/office/powerpoint/2010/main" val="1972349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Weaknesses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Patents for inventions imported from other countries were routinely granted. This incentivized would be inventors to copy from these patents rather than coming up with their own novel creations.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No system existed for examination of patents by experts.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Old systems tended to favor the wealthy and the elites. Patents were often granted as favors based on one’s connections.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Patent application fees were extremely high, favoring the wealthy.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Patentees  were required to manufacture products based upon their patents. Essentially, this limited innovation to those who either owned factories or had the money to build them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05188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Tide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By the late 18</a:t>
            </a:r>
            <a:r>
              <a:rPr lang="en-US" sz="2800" baseline="30000" dirty="0"/>
              <a:t>th</a:t>
            </a:r>
            <a:r>
              <a:rPr lang="en-US" sz="2800" dirty="0"/>
              <a:t> Century, capitalistic economies were starting to emerge in Europe and Britain.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Lobbies of manufacturers and patentees sought an overhaul of the current patent system so that it would align with the new economy.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new modern </a:t>
            </a:r>
            <a:r>
              <a:rPr lang="en-US" sz="2800"/>
              <a:t>democratic patent system </a:t>
            </a:r>
            <a:r>
              <a:rPr lang="en-US" sz="2800" dirty="0"/>
              <a:t>then emerged in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88622034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</TotalTime>
  <Words>275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Patents</vt:lpstr>
      <vt:lpstr>Origins of Patent Systems</vt:lpstr>
      <vt:lpstr>Early Weaknesses</vt:lpstr>
      <vt:lpstr>Changing Tide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5</cp:revision>
  <dcterms:created xsi:type="dcterms:W3CDTF">2017-05-03T03:51:34Z</dcterms:created>
  <dcterms:modified xsi:type="dcterms:W3CDTF">2017-05-03T04:33:30Z</dcterms:modified>
</cp:coreProperties>
</file>